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3D952-B915-4C1E-B08A-8EE907FE62B8}" type="datetimeFigureOut">
              <a:rPr lang="en-US" smtClean="0"/>
              <a:t>10/19/2007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3B3E-EC1A-4CA3-B0D4-13D9B76A18C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571500"/>
            <a:ext cx="35814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4653 0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Technology Trish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Wilson</dc:creator>
  <cp:lastModifiedBy>John Wilson</cp:lastModifiedBy>
  <cp:revision>1</cp:revision>
  <dcterms:created xsi:type="dcterms:W3CDTF">2007-10-19T09:55:26Z</dcterms:created>
  <dcterms:modified xsi:type="dcterms:W3CDTF">2007-10-19T10:01:54Z</dcterms:modified>
</cp:coreProperties>
</file>